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7348200" cy="97536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7348200" cy="975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